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BB5761-CD78-4397-87CE-028A37C78B90}" v="4" dt="2021-04-20T17:30:23.2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laroski, Taylor" userId="808e8b38-dcd7-4790-8255-e9ab0a59a131" providerId="ADAL" clId="{C1BB5761-CD78-4397-87CE-028A37C78B90}"/>
    <pc:docChg chg="modSld">
      <pc:chgData name="Filaroski, Taylor" userId="808e8b38-dcd7-4790-8255-e9ab0a59a131" providerId="ADAL" clId="{C1BB5761-CD78-4397-87CE-028A37C78B90}" dt="2021-04-20T17:30:45.982" v="90" actId="20577"/>
      <pc:docMkLst>
        <pc:docMk/>
      </pc:docMkLst>
      <pc:sldChg chg="modSp mod">
        <pc:chgData name="Filaroski, Taylor" userId="808e8b38-dcd7-4790-8255-e9ab0a59a131" providerId="ADAL" clId="{C1BB5761-CD78-4397-87CE-028A37C78B90}" dt="2021-04-20T17:29:44.526" v="35" actId="20577"/>
        <pc:sldMkLst>
          <pc:docMk/>
          <pc:sldMk cId="4020193246" sldId="504"/>
        </pc:sldMkLst>
        <pc:graphicFrameChg chg="modGraphic">
          <ac:chgData name="Filaroski, Taylor" userId="808e8b38-dcd7-4790-8255-e9ab0a59a131" providerId="ADAL" clId="{C1BB5761-CD78-4397-87CE-028A37C78B90}" dt="2021-04-20T17:29:44.526" v="35" actId="20577"/>
          <ac:graphicFrameMkLst>
            <pc:docMk/>
            <pc:sldMk cId="4020193246" sldId="504"/>
            <ac:graphicFrameMk id="15" creationId="{0A1B2E9B-FDFF-4E1D-9D3B-379C0132C634}"/>
          </ac:graphicFrameMkLst>
        </pc:graphicFrameChg>
      </pc:sldChg>
      <pc:sldChg chg="modSp mod">
        <pc:chgData name="Filaroski, Taylor" userId="808e8b38-dcd7-4790-8255-e9ab0a59a131" providerId="ADAL" clId="{C1BB5761-CD78-4397-87CE-028A37C78B90}" dt="2021-04-20T17:30:17.894" v="66" actId="20577"/>
        <pc:sldMkLst>
          <pc:docMk/>
          <pc:sldMk cId="902281997" sldId="505"/>
        </pc:sldMkLst>
        <pc:graphicFrameChg chg="modGraphic">
          <ac:chgData name="Filaroski, Taylor" userId="808e8b38-dcd7-4790-8255-e9ab0a59a131" providerId="ADAL" clId="{C1BB5761-CD78-4397-87CE-028A37C78B90}" dt="2021-04-20T17:30:17.894" v="66"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C1BB5761-CD78-4397-87CE-028A37C78B90}" dt="2021-04-20T17:30:45.982" v="90" actId="20577"/>
        <pc:sldMkLst>
          <pc:docMk/>
          <pc:sldMk cId="4219494486" sldId="506"/>
        </pc:sldMkLst>
        <pc:spChg chg="mod">
          <ac:chgData name="Filaroski, Taylor" userId="808e8b38-dcd7-4790-8255-e9ab0a59a131" providerId="ADAL" clId="{C1BB5761-CD78-4397-87CE-028A37C78B90}" dt="2021-04-20T17:29:02.221" v="13" actId="20577"/>
          <ac:spMkLst>
            <pc:docMk/>
            <pc:sldMk cId="4219494486" sldId="506"/>
            <ac:spMk id="2" creationId="{B6B9F291-16BF-4C3F-83DE-B220C1AF1282}"/>
          </ac:spMkLst>
        </pc:spChg>
        <pc:graphicFrameChg chg="modGraphic">
          <ac:chgData name="Filaroski, Taylor" userId="808e8b38-dcd7-4790-8255-e9ab0a59a131" providerId="ADAL" clId="{C1BB5761-CD78-4397-87CE-028A37C78B90}" dt="2021-04-20T17:30:45.982" v="90" actId="20577"/>
          <ac:graphicFrameMkLst>
            <pc:docMk/>
            <pc:sldMk cId="4219494486" sldId="506"/>
            <ac:graphicFrameMk id="11" creationId="{88A98626-2E13-4D69-8063-8BDF69CCE72D}"/>
          </ac:graphicFrameMkLst>
        </pc:graphicFrameChg>
      </pc:sldChg>
      <pc:sldChg chg="modSp mod modNotesTx">
        <pc:chgData name="Filaroski, Taylor" userId="808e8b38-dcd7-4790-8255-e9ab0a59a131" providerId="ADAL" clId="{C1BB5761-CD78-4397-87CE-028A37C78B90}" dt="2021-04-20T17:27:57.852" v="11" actId="20577"/>
        <pc:sldMkLst>
          <pc:docMk/>
          <pc:sldMk cId="1315159800" sldId="562"/>
        </pc:sldMkLst>
        <pc:spChg chg="mod">
          <ac:chgData name="Filaroski, Taylor" userId="808e8b38-dcd7-4790-8255-e9ab0a59a131" providerId="ADAL" clId="{C1BB5761-CD78-4397-87CE-028A37C78B90}" dt="2021-04-20T17:27:53.419" v="5" actId="20577"/>
          <ac:spMkLst>
            <pc:docMk/>
            <pc:sldMk cId="1315159800" sldId="562"/>
            <ac:spMk id="37" creationId="{D75644BC-53EB-4AF2-A3A5-26E88A22BB8C}"/>
          </ac:spMkLst>
        </pc:spChg>
      </pc:sldChg>
    </pc:docChg>
  </pc:docChgLst>
  <pc:docChgLst>
    <pc:chgData name="Simons, Zach" userId="S::zach.simons@kimley-horn.com::3a5217f5-eaac-4f0f-b23c-aa59983becee" providerId="AD" clId="Web-{6937BF9F-E0E1-B000-DC61-C5A00E8A76AD}"/>
    <pc:docChg chg="modSld">
      <pc:chgData name="Simons, Zach" userId="S::zach.simons@kimley-horn.com::3a5217f5-eaac-4f0f-b23c-aa59983becee" providerId="AD" clId="Web-{6937BF9F-E0E1-B000-DC61-C5A00E8A76AD}" dt="2021-04-17T19:33:48.120" v="288"/>
      <pc:docMkLst>
        <pc:docMk/>
      </pc:docMkLst>
      <pc:sldChg chg="delSp modSp modNotes">
        <pc:chgData name="Simons, Zach" userId="S::zach.simons@kimley-horn.com::3a5217f5-eaac-4f0f-b23c-aa59983becee" providerId="AD" clId="Web-{6937BF9F-E0E1-B000-DC61-C5A00E8A76AD}" dt="2021-04-17T19:25:51.620" v="34"/>
        <pc:sldMkLst>
          <pc:docMk/>
          <pc:sldMk cId="3309063412" sldId="503"/>
        </pc:sldMkLst>
        <pc:spChg chg="del">
          <ac:chgData name="Simons, Zach" userId="S::zach.simons@kimley-horn.com::3a5217f5-eaac-4f0f-b23c-aa59983becee" providerId="AD" clId="Web-{6937BF9F-E0E1-B000-DC61-C5A00E8A76AD}" dt="2021-04-17T19:24:00.864" v="1"/>
          <ac:spMkLst>
            <pc:docMk/>
            <pc:sldMk cId="3309063412" sldId="503"/>
            <ac:spMk id="6" creationId="{7027257B-4FDA-4D5E-B242-50F7A10EADD1}"/>
          </ac:spMkLst>
        </pc:spChg>
        <pc:graphicFrameChg chg="mod modGraphic">
          <ac:chgData name="Simons, Zach" userId="S::zach.simons@kimley-horn.com::3a5217f5-eaac-4f0f-b23c-aa59983becee" providerId="AD" clId="Web-{6937BF9F-E0E1-B000-DC61-C5A00E8A76AD}" dt="2021-04-17T19:25:31.213" v="31"/>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6937BF9F-E0E1-B000-DC61-C5A00E8A76AD}" dt="2021-04-17T19:24:15.474" v="15"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6937BF9F-E0E1-B000-DC61-C5A00E8A76AD}" dt="2021-04-17T19:28:00.521" v="112"/>
        <pc:sldMkLst>
          <pc:docMk/>
          <pc:sldMk cId="4020193246" sldId="504"/>
        </pc:sldMkLst>
        <pc:spChg chg="del">
          <ac:chgData name="Simons, Zach" userId="S::zach.simons@kimley-horn.com::3a5217f5-eaac-4f0f-b23c-aa59983becee" providerId="AD" clId="Web-{6937BF9F-E0E1-B000-DC61-C5A00E8A76AD}" dt="2021-04-17T19:26:05.855" v="44"/>
          <ac:spMkLst>
            <pc:docMk/>
            <pc:sldMk cId="4020193246" sldId="504"/>
            <ac:spMk id="13" creationId="{7C7FFC2C-F58B-47EB-A1E1-BAECCAC1B2D6}"/>
          </ac:spMkLst>
        </pc:spChg>
        <pc:graphicFrameChg chg="mod modGraphic">
          <ac:chgData name="Simons, Zach" userId="S::zach.simons@kimley-horn.com::3a5217f5-eaac-4f0f-b23c-aa59983becee" providerId="AD" clId="Web-{6937BF9F-E0E1-B000-DC61-C5A00E8A76AD}" dt="2021-04-17T19:27:43.786" v="104"/>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6937BF9F-E0E1-B000-DC61-C5A00E8A76AD}" dt="2021-04-17T19:26:18.794" v="57"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6937BF9F-E0E1-B000-DC61-C5A00E8A76AD}" dt="2021-04-17T19:32:22.802" v="206"/>
        <pc:sldMkLst>
          <pc:docMk/>
          <pc:sldMk cId="902281997" sldId="505"/>
        </pc:sldMkLst>
        <pc:spChg chg="del">
          <ac:chgData name="Simons, Zach" userId="S::zach.simons@kimley-horn.com::3a5217f5-eaac-4f0f-b23c-aa59983becee" providerId="AD" clId="Web-{6937BF9F-E0E1-B000-DC61-C5A00E8A76AD}" dt="2021-04-17T19:28:56.618" v="114"/>
          <ac:spMkLst>
            <pc:docMk/>
            <pc:sldMk cId="902281997" sldId="505"/>
            <ac:spMk id="12" creationId="{EDA7E727-9C9E-4D55-9990-8176FBF51CA0}"/>
          </ac:spMkLst>
        </pc:spChg>
        <pc:graphicFrameChg chg="mod modGraphic">
          <ac:chgData name="Simons, Zach" userId="S::zach.simons@kimley-horn.com::3a5217f5-eaac-4f0f-b23c-aa59983becee" providerId="AD" clId="Web-{6937BF9F-E0E1-B000-DC61-C5A00E8A76AD}" dt="2021-04-17T19:31:26.095" v="202"/>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6937BF9F-E0E1-B000-DC61-C5A00E8A76AD}" dt="2021-04-17T19:29:28.104" v="135"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6937BF9F-E0E1-B000-DC61-C5A00E8A76AD}" dt="2021-04-17T19:33:48.120" v="288"/>
        <pc:sldMkLst>
          <pc:docMk/>
          <pc:sldMk cId="4219494486" sldId="506"/>
        </pc:sldMkLst>
        <pc:spChg chg="del">
          <ac:chgData name="Simons, Zach" userId="S::zach.simons@kimley-horn.com::3a5217f5-eaac-4f0f-b23c-aa59983becee" providerId="AD" clId="Web-{6937BF9F-E0E1-B000-DC61-C5A00E8A76AD}" dt="2021-04-17T19:32:31.787" v="208"/>
          <ac:spMkLst>
            <pc:docMk/>
            <pc:sldMk cId="4219494486" sldId="506"/>
            <ac:spMk id="12" creationId="{7F681DB6-4BFB-441E-BB96-7BED17AB88F6}"/>
          </ac:spMkLst>
        </pc:spChg>
        <pc:graphicFrameChg chg="mod modGraphic">
          <ac:chgData name="Simons, Zach" userId="S::zach.simons@kimley-horn.com::3a5217f5-eaac-4f0f-b23c-aa59983becee" providerId="AD" clId="Web-{6937BF9F-E0E1-B000-DC61-C5A00E8A76AD}" dt="2021-04-17T19:33:38.947" v="280"/>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6937BF9F-E0E1-B000-DC61-C5A00E8A76AD}" dt="2021-04-17T19:32:52.929" v="229" actId="1076"/>
          <ac:picMkLst>
            <pc:docMk/>
            <pc:sldMk cId="4219494486" sldId="506"/>
            <ac:picMk id="7" creationId="{0FC59644-6B21-4290-9F72-449230ADAF0C}"/>
          </ac:picMkLst>
        </pc:picChg>
      </pc:sldChg>
    </pc:docChg>
  </pc:docChgLst>
  <pc:docChgLst>
    <pc:chgData name="Beem, Corinn" userId="c940195d-46ad-491a-b089-963483842aae" providerId="ADAL" clId="{7339C5AD-518B-412E-B872-2ADAD1BA4813}"/>
    <pc:docChg chg="undo custSel delSld modSld">
      <pc:chgData name="Beem, Corinn" userId="c940195d-46ad-491a-b089-963483842aae" providerId="ADAL" clId="{7339C5AD-518B-412E-B872-2ADAD1BA4813}" dt="2021-04-12T19:54:51.888" v="84" actId="14826"/>
      <pc:docMkLst>
        <pc:docMk/>
      </pc:docMkLst>
      <pc:sldChg chg="modSp mod modNotesTx">
        <pc:chgData name="Beem, Corinn" userId="c940195d-46ad-491a-b089-963483842aae" providerId="ADAL" clId="{7339C5AD-518B-412E-B872-2ADAD1BA4813}" dt="2021-04-12T19:52:35.220" v="37" actId="20577"/>
        <pc:sldMkLst>
          <pc:docMk/>
          <pc:sldMk cId="3309063412" sldId="503"/>
        </pc:sldMkLst>
        <pc:spChg chg="mod">
          <ac:chgData name="Beem, Corinn" userId="c940195d-46ad-491a-b089-963483842aae" providerId="ADAL" clId="{7339C5AD-518B-412E-B872-2ADAD1BA4813}" dt="2021-04-12T19:52:09.270" v="32" actId="20577"/>
          <ac:spMkLst>
            <pc:docMk/>
            <pc:sldMk cId="3309063412" sldId="503"/>
            <ac:spMk id="2" creationId="{B6B9F291-16BF-4C3F-83DE-B220C1AF1282}"/>
          </ac:spMkLst>
        </pc:spChg>
      </pc:sldChg>
      <pc:sldChg chg="modSp mod">
        <pc:chgData name="Beem, Corinn" userId="c940195d-46ad-491a-b089-963483842aae" providerId="ADAL" clId="{7339C5AD-518B-412E-B872-2ADAD1BA4813}" dt="2021-04-12T19:52:26.645" v="35" actId="20577"/>
        <pc:sldMkLst>
          <pc:docMk/>
          <pc:sldMk cId="4020193246" sldId="504"/>
        </pc:sldMkLst>
        <pc:spChg chg="mod">
          <ac:chgData name="Beem, Corinn" userId="c940195d-46ad-491a-b089-963483842aae" providerId="ADAL" clId="{7339C5AD-518B-412E-B872-2ADAD1BA4813}" dt="2021-04-12T19:52:26.645" v="35" actId="20577"/>
          <ac:spMkLst>
            <pc:docMk/>
            <pc:sldMk cId="4020193246" sldId="504"/>
            <ac:spMk id="2" creationId="{B6B9F291-16BF-4C3F-83DE-B220C1AF1282}"/>
          </ac:spMkLst>
        </pc:spChg>
      </pc:sldChg>
      <pc:sldChg chg="modSp mod">
        <pc:chgData name="Beem, Corinn" userId="c940195d-46ad-491a-b089-963483842aae" providerId="ADAL" clId="{7339C5AD-518B-412E-B872-2ADAD1BA4813}" dt="2021-04-12T19:52:49.124" v="40" actId="20577"/>
        <pc:sldMkLst>
          <pc:docMk/>
          <pc:sldMk cId="902281997" sldId="505"/>
        </pc:sldMkLst>
        <pc:spChg chg="mod">
          <ac:chgData name="Beem, Corinn" userId="c940195d-46ad-491a-b089-963483842aae" providerId="ADAL" clId="{7339C5AD-518B-412E-B872-2ADAD1BA4813}" dt="2021-04-12T19:52:49.124" v="40" actId="20577"/>
          <ac:spMkLst>
            <pc:docMk/>
            <pc:sldMk cId="902281997" sldId="505"/>
            <ac:spMk id="2" creationId="{B6B9F291-16BF-4C3F-83DE-B220C1AF1282}"/>
          </ac:spMkLst>
        </pc:spChg>
      </pc:sldChg>
      <pc:sldChg chg="modSp mod modNotesTx">
        <pc:chgData name="Beem, Corinn" userId="c940195d-46ad-491a-b089-963483842aae" providerId="ADAL" clId="{7339C5AD-518B-412E-B872-2ADAD1BA4813}" dt="2021-04-12T19:53:08.796" v="45" actId="20577"/>
        <pc:sldMkLst>
          <pc:docMk/>
          <pc:sldMk cId="4219494486" sldId="506"/>
        </pc:sldMkLst>
        <pc:spChg chg="mod">
          <ac:chgData name="Beem, Corinn" userId="c940195d-46ad-491a-b089-963483842aae" providerId="ADAL" clId="{7339C5AD-518B-412E-B872-2ADAD1BA4813}" dt="2021-04-12T19:53:08.796" v="45" actId="20577"/>
          <ac:spMkLst>
            <pc:docMk/>
            <pc:sldMk cId="4219494486" sldId="506"/>
            <ac:spMk id="2" creationId="{B6B9F291-16BF-4C3F-83DE-B220C1AF1282}"/>
          </ac:spMkLst>
        </pc:spChg>
      </pc:sldChg>
      <pc:sldChg chg="modSp">
        <pc:chgData name="Beem, Corinn" userId="c940195d-46ad-491a-b089-963483842aae" providerId="ADAL" clId="{7339C5AD-518B-412E-B872-2ADAD1BA4813}" dt="2021-04-12T19:53:51.658" v="46"/>
        <pc:sldMkLst>
          <pc:docMk/>
          <pc:sldMk cId="3544745729" sldId="511"/>
        </pc:sldMkLst>
        <pc:spChg chg="mod">
          <ac:chgData name="Beem, Corinn" userId="c940195d-46ad-491a-b089-963483842aae" providerId="ADAL" clId="{7339C5AD-518B-412E-B872-2ADAD1BA4813}" dt="2021-04-12T19:53:51.658" v="46"/>
          <ac:spMkLst>
            <pc:docMk/>
            <pc:sldMk cId="3544745729" sldId="511"/>
            <ac:spMk id="5" creationId="{3E532E98-B6B5-4ACC-BAF8-6B4F7E7C68E3}"/>
          </ac:spMkLst>
        </pc:spChg>
      </pc:sldChg>
      <pc:sldChg chg="modSp mod">
        <pc:chgData name="Beem, Corinn" userId="c940195d-46ad-491a-b089-963483842aae" providerId="ADAL" clId="{7339C5AD-518B-412E-B872-2ADAD1BA4813}" dt="2021-04-12T19:53:57.161" v="50" actId="20577"/>
        <pc:sldMkLst>
          <pc:docMk/>
          <pc:sldMk cId="4189796286" sldId="513"/>
        </pc:sldMkLst>
        <pc:spChg chg="mod">
          <ac:chgData name="Beem, Corinn" userId="c940195d-46ad-491a-b089-963483842aae" providerId="ADAL" clId="{7339C5AD-518B-412E-B872-2ADAD1BA4813}" dt="2021-04-12T19:53:57.161" v="50" actId="20577"/>
          <ac:spMkLst>
            <pc:docMk/>
            <pc:sldMk cId="4189796286" sldId="513"/>
            <ac:spMk id="6" creationId="{7ADE84E5-34FE-4C41-9602-1621F6B66961}"/>
          </ac:spMkLst>
        </pc:spChg>
      </pc:sldChg>
      <pc:sldChg chg="modSp mod">
        <pc:chgData name="Beem, Corinn" userId="c940195d-46ad-491a-b089-963483842aae" providerId="ADAL" clId="{7339C5AD-518B-412E-B872-2ADAD1BA4813}" dt="2021-04-12T19:50:17.041" v="13" actId="1036"/>
        <pc:sldMkLst>
          <pc:docMk/>
          <pc:sldMk cId="4291394701" sldId="540"/>
        </pc:sldMkLst>
        <pc:spChg chg="mod">
          <ac:chgData name="Beem, Corinn" userId="c940195d-46ad-491a-b089-963483842aae" providerId="ADAL" clId="{7339C5AD-518B-412E-B872-2ADAD1BA4813}" dt="2021-04-12T19:49:46.708" v="1" actId="20577"/>
          <ac:spMkLst>
            <pc:docMk/>
            <pc:sldMk cId="4291394701" sldId="540"/>
            <ac:spMk id="2" creationId="{D85898C7-A09F-41F6-AAC4-07C7EEEB728B}"/>
          </ac:spMkLst>
        </pc:spChg>
        <pc:spChg chg="mod">
          <ac:chgData name="Beem, Corinn" userId="c940195d-46ad-491a-b089-963483842aae" providerId="ADAL" clId="{7339C5AD-518B-412E-B872-2ADAD1BA4813}" dt="2021-04-12T19:50:17.041" v="13" actId="1036"/>
          <ac:spMkLst>
            <pc:docMk/>
            <pc:sldMk cId="4291394701" sldId="540"/>
            <ac:spMk id="3" creationId="{DFD987FC-CFC7-44C8-94B6-8C00F3CDCDD3}"/>
          </ac:spMkLst>
        </pc:spChg>
      </pc:sldChg>
      <pc:sldChg chg="modSp mod modNotesTx">
        <pc:chgData name="Beem, Corinn" userId="c940195d-46ad-491a-b089-963483842aae" providerId="ADAL" clId="{7339C5AD-518B-412E-B872-2ADAD1BA4813}" dt="2021-04-12T19:54:29.252" v="82" actId="20577"/>
        <pc:sldMkLst>
          <pc:docMk/>
          <pc:sldMk cId="1503661817" sldId="558"/>
        </pc:sldMkLst>
        <pc:spChg chg="mod">
          <ac:chgData name="Beem, Corinn" userId="c940195d-46ad-491a-b089-963483842aae" providerId="ADAL" clId="{7339C5AD-518B-412E-B872-2ADAD1BA4813}" dt="2021-04-12T19:50:28.949" v="16" actId="20577"/>
          <ac:spMkLst>
            <pc:docMk/>
            <pc:sldMk cId="1503661817" sldId="558"/>
            <ac:spMk id="2" creationId="{D4A1F4AB-06D3-41C7-A09F-523B103E846F}"/>
          </ac:spMkLst>
        </pc:spChg>
        <pc:spChg chg="mod">
          <ac:chgData name="Beem, Corinn" userId="c940195d-46ad-491a-b089-963483842aae" providerId="ADAL" clId="{7339C5AD-518B-412E-B872-2ADAD1BA4813}" dt="2021-04-12T19:54:08.360" v="54" actId="6549"/>
          <ac:spMkLst>
            <pc:docMk/>
            <pc:sldMk cId="1503661817" sldId="558"/>
            <ac:spMk id="37" creationId="{D75644BC-53EB-4AF2-A3A5-26E88A22BB8C}"/>
          </ac:spMkLst>
        </pc:spChg>
        <pc:spChg chg="mod">
          <ac:chgData name="Beem, Corinn" userId="c940195d-46ad-491a-b089-963483842aae" providerId="ADAL" clId="{7339C5AD-518B-412E-B872-2ADAD1BA4813}" dt="2021-04-12T19:54:11.737" v="58" actId="6549"/>
          <ac:spMkLst>
            <pc:docMk/>
            <pc:sldMk cId="1503661817" sldId="558"/>
            <ac:spMk id="38" creationId="{5A6BADBE-CE4A-4C98-A48D-9DBDD1BE71D5}"/>
          </ac:spMkLst>
        </pc:spChg>
        <pc:spChg chg="mod">
          <ac:chgData name="Beem, Corinn" userId="c940195d-46ad-491a-b089-963483842aae" providerId="ADAL" clId="{7339C5AD-518B-412E-B872-2ADAD1BA4813}" dt="2021-04-12T19:54:15.096" v="63" actId="6549"/>
          <ac:spMkLst>
            <pc:docMk/>
            <pc:sldMk cId="1503661817" sldId="558"/>
            <ac:spMk id="39" creationId="{5249E791-5DF4-48F1-B804-0AF87B3ED6B2}"/>
          </ac:spMkLst>
        </pc:spChg>
        <pc:spChg chg="mod">
          <ac:chgData name="Beem, Corinn" userId="c940195d-46ad-491a-b089-963483842aae" providerId="ADAL" clId="{7339C5AD-518B-412E-B872-2ADAD1BA4813}" dt="2021-04-12T19:54:17.572" v="64" actId="20577"/>
          <ac:spMkLst>
            <pc:docMk/>
            <pc:sldMk cId="1503661817" sldId="558"/>
            <ac:spMk id="40" creationId="{BABD2D6F-67C6-428E-9B6E-575730D25AB1}"/>
          </ac:spMkLst>
        </pc:spChg>
      </pc:sldChg>
      <pc:sldChg chg="addSp modSp mod">
        <pc:chgData name="Beem, Corinn" userId="c940195d-46ad-491a-b089-963483842aae" providerId="ADAL" clId="{7339C5AD-518B-412E-B872-2ADAD1BA4813}" dt="2021-04-12T19:54:51.888" v="84" actId="14826"/>
        <pc:sldMkLst>
          <pc:docMk/>
          <pc:sldMk cId="2489502936" sldId="559"/>
        </pc:sldMkLst>
        <pc:spChg chg="mod">
          <ac:chgData name="Beem, Corinn" userId="c940195d-46ad-491a-b089-963483842aae" providerId="ADAL" clId="{7339C5AD-518B-412E-B872-2ADAD1BA4813}" dt="2021-04-12T19:50:52.355" v="26" actId="20577"/>
          <ac:spMkLst>
            <pc:docMk/>
            <pc:sldMk cId="2489502936" sldId="559"/>
            <ac:spMk id="2" creationId="{D4A1F4AB-06D3-41C7-A09F-523B103E846F}"/>
          </ac:spMkLst>
        </pc:spChg>
        <pc:picChg chg="add mod">
          <ac:chgData name="Beem, Corinn" userId="c940195d-46ad-491a-b089-963483842aae" providerId="ADAL" clId="{7339C5AD-518B-412E-B872-2ADAD1BA4813}" dt="2021-04-12T19:54:51.888" v="84" actId="14826"/>
          <ac:picMkLst>
            <pc:docMk/>
            <pc:sldMk cId="2489502936" sldId="559"/>
            <ac:picMk id="3" creationId="{D3038574-A2C3-466F-A0CA-7F1FF53C6C04}"/>
          </ac:picMkLst>
        </pc:picChg>
      </pc:sldChg>
      <pc:sldChg chg="del">
        <pc:chgData name="Beem, Corinn" userId="c940195d-46ad-491a-b089-963483842aae" providerId="ADAL" clId="{7339C5AD-518B-412E-B872-2ADAD1BA4813}" dt="2021-04-12T19:50:06.563" v="2" actId="47"/>
        <pc:sldMkLst>
          <pc:docMk/>
          <pc:sldMk cId="597215285" sldId="561"/>
        </pc:sldMkLst>
      </pc:sldChg>
    </pc:docChg>
  </pc:docChgLst>
  <pc:docChgLst>
    <pc:chgData name="Sheth, Rohan" userId="0b6da9f0-4e13-4f6a-80ee-55c9a7700dcb" providerId="ADAL" clId="{AAEF03FD-04B2-453D-B47D-23BCBD443802}"/>
    <pc:docChg chg="undo custSel modSld">
      <pc:chgData name="Sheth, Rohan" userId="0b6da9f0-4e13-4f6a-80ee-55c9a7700dcb" providerId="ADAL" clId="{AAEF03FD-04B2-453D-B47D-23BCBD443802}" dt="2021-04-21T15:01:19.908" v="4" actId="20577"/>
      <pc:docMkLst>
        <pc:docMk/>
      </pc:docMkLst>
      <pc:sldChg chg="modSp mod">
        <pc:chgData name="Sheth, Rohan" userId="0b6da9f0-4e13-4f6a-80ee-55c9a7700dcb" providerId="ADAL" clId="{AAEF03FD-04B2-453D-B47D-23BCBD443802}" dt="2021-04-21T15:01:05.109" v="3" actId="20577"/>
        <pc:sldMkLst>
          <pc:docMk/>
          <pc:sldMk cId="3309063412" sldId="503"/>
        </pc:sldMkLst>
        <pc:spChg chg="mod">
          <ac:chgData name="Sheth, Rohan" userId="0b6da9f0-4e13-4f6a-80ee-55c9a7700dcb" providerId="ADAL" clId="{AAEF03FD-04B2-453D-B47D-23BCBD443802}" dt="2021-04-21T15:01:05.109" v="3" actId="20577"/>
          <ac:spMkLst>
            <pc:docMk/>
            <pc:sldMk cId="3309063412" sldId="503"/>
            <ac:spMk id="2" creationId="{B6B9F291-16BF-4C3F-83DE-B220C1AF1282}"/>
          </ac:spMkLst>
        </pc:spChg>
      </pc:sldChg>
      <pc:sldChg chg="modSp mod">
        <pc:chgData name="Sheth, Rohan" userId="0b6da9f0-4e13-4f6a-80ee-55c9a7700dcb" providerId="ADAL" clId="{AAEF03FD-04B2-453D-B47D-23BCBD443802}" dt="2021-04-21T15:00:54.566" v="2" actId="20577"/>
        <pc:sldMkLst>
          <pc:docMk/>
          <pc:sldMk cId="4020193246" sldId="504"/>
        </pc:sldMkLst>
        <pc:spChg chg="mod">
          <ac:chgData name="Sheth, Rohan" userId="0b6da9f0-4e13-4f6a-80ee-55c9a7700dcb" providerId="ADAL" clId="{AAEF03FD-04B2-453D-B47D-23BCBD443802}" dt="2021-04-21T15:00:54.566" v="2" actId="20577"/>
          <ac:spMkLst>
            <pc:docMk/>
            <pc:sldMk cId="4020193246" sldId="504"/>
            <ac:spMk id="2" creationId="{B6B9F291-16BF-4C3F-83DE-B220C1AF1282}"/>
          </ac:spMkLst>
        </pc:spChg>
      </pc:sldChg>
      <pc:sldChg chg="modSp mod">
        <pc:chgData name="Sheth, Rohan" userId="0b6da9f0-4e13-4f6a-80ee-55c9a7700dcb" providerId="ADAL" clId="{AAEF03FD-04B2-453D-B47D-23BCBD443802}" dt="2021-04-21T15:01:19.908" v="4" actId="20577"/>
        <pc:sldMkLst>
          <pc:docMk/>
          <pc:sldMk cId="3544745729" sldId="511"/>
        </pc:sldMkLst>
        <pc:spChg chg="mod">
          <ac:chgData name="Sheth, Rohan" userId="0b6da9f0-4e13-4f6a-80ee-55c9a7700dcb" providerId="ADAL" clId="{AAEF03FD-04B2-453D-B47D-23BCBD443802}" dt="2021-04-21T15:01:19.908" v="4" actId="20577"/>
          <ac:spMkLst>
            <pc:docMk/>
            <pc:sldMk cId="3544745729" sldId="511"/>
            <ac:spMk id="5" creationId="{3E532E98-B6B5-4ACC-BAF8-6B4F7E7C68E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2 created 18,087 jobs earning $1.0 billion in payroll, contributed $1.6 billion in value added, and generated a total economic output of $3.5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148523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1E376D"/>
                </a:solidFill>
              </a:rPr>
              <a:t>Tullahoma Regional Airport/ William Northern Field </a:t>
            </a:r>
            <a:r>
              <a:rPr lang="en-US" dirty="0"/>
              <a:t>created 149 jobs earning $7.5 million in payroll, contributed $11.5 million in value added, and generated a total economic output of $21.0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Tullahoma Regional Airport/William Northern Field. As this slide shows, Tullahoma Regional Airport/William Northern Field supports 149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Tullahoma Regional Airport/William Northern Field generates $7.5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Tullahoma Regional Airport/William Northern Field contributes $11.5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Tullahoma Regional Airport/William Northern Field contributes $21 million in business revenue generated by on-airport activity and visitor spending. This metric encompasses payroll and valued added and thus represents the total economic output of Tullahoma Regional Airport/William Northern Field.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Tullahoma Regional Airport/</a:t>
            </a:r>
            <a:br>
              <a:rPr lang="en-US" sz="3500" dirty="0">
                <a:solidFill>
                  <a:srgbClr val="1E376D"/>
                </a:solidFill>
              </a:rPr>
            </a:br>
            <a:r>
              <a:rPr lang="en-US" sz="3500" dirty="0">
                <a:solidFill>
                  <a:srgbClr val="1E376D"/>
                </a:solidFill>
              </a:rPr>
              <a:t>William Northern Field</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593118"/>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2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18,087</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31515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Tullahoma Regional Airport/</a:t>
            </a:r>
            <a:br>
              <a:rPr lang="en-US" dirty="0"/>
            </a:br>
            <a:r>
              <a:rPr lang="en-US" dirty="0"/>
              <a:t>William Northern Field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$7.5</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$11.5</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$21.0</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Tullahoma Regional Airport/</a:t>
            </a:r>
            <a:br>
              <a:rPr lang="en-US" dirty="0"/>
            </a:br>
            <a:r>
              <a:rPr lang="en-US" dirty="0"/>
              <a:t>William Northern Field Is Just Local?</a:t>
            </a:r>
          </a:p>
        </p:txBody>
      </p:sp>
      <p:pic>
        <p:nvPicPr>
          <p:cNvPr id="3" name="Picture 2">
            <a:extLst>
              <a:ext uri="{FF2B5EF4-FFF2-40B4-BE49-F238E27FC236}">
                <a16:creationId xmlns:a16="http://schemas.microsoft.com/office/drawing/2014/main" id="{D3038574-A2C3-466F-A0CA-7F1FF53C6C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29281" y="1707482"/>
            <a:ext cx="7633830" cy="4993532"/>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Tullahoma Regional Airport/William Northern Field 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7800"/>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2292414002"/>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84</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28</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37</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149</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2452210926"/>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$1,800,000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$7,500,000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Tullahoma Regional Airport/William Northern Field 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2900"/>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Tullahoma Regional Airport/William Northern Field 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415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1441654915"/>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$6,300,000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$2,200,000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$3,100,000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$11,500,000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1879610259"/>
              </p:ext>
            </p:extLst>
          </p:nvPr>
        </p:nvGraphicFramePr>
        <p:xfrm>
          <a:off x="2230759" y="252730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$11,500,000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$4,300,000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$5,300,000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$21,000,000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sz="3600" dirty="0"/>
              <a:t>Tullahoma Regional Airport/William Northern </a:t>
            </a:r>
            <a:br>
              <a:rPr lang="en-US" sz="3600" dirty="0"/>
            </a:br>
            <a:r>
              <a:rPr lang="en-US" sz="3600" dirty="0"/>
              <a:t>Field 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4150"/>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Tullahoma Regional Airport/William </a:t>
            </a:r>
            <a:br>
              <a:rPr lang="en-US" dirty="0"/>
            </a:br>
            <a:r>
              <a:rPr lang="en-US" dirty="0"/>
              <a:t>Northern Field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THA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05D59F5E-271F-447C-A22D-15008E4D3D90}">
  <ds:schemaRefs>
    <ds:schemaRef ds:uri="http://schemas.microsoft.com/office/2006/metadata/properties"/>
    <ds:schemaRef ds:uri="b2e1dacc-c954-4408-aa44-64ef90b7ce3a"/>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http://purl.org/dc/dcmitype/"/>
    <ds:schemaRef ds:uri="c18e8617-fc0f-4dda-a87a-c0ec120ddf92"/>
    <ds:schemaRef ds:uri="52860726-b653-4eba-8fc1-cfbf91000526"/>
    <ds:schemaRef ds:uri="http://purl.org/dc/terms/"/>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1D957C2A-AD90-4C18-8644-803D3554661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3384</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Tullahoma Regional Airport/ William Northern Field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2 Impacts</vt:lpstr>
      <vt:lpstr>TOTAL Tullahoma Regional Airport/ William Northern Field Impacts</vt:lpstr>
      <vt:lpstr>Think Tullahoma Regional Airport/ William Northern Field Is Just Local?</vt:lpstr>
      <vt:lpstr>Tullahoma Regional Airport/William Northern Field Economic Impacts - Jobs</vt:lpstr>
      <vt:lpstr>Tullahoma Regional Airport/William Northern Field Economic Impacts – Payroll</vt:lpstr>
      <vt:lpstr>Tullahoma Regional Airport/William Northern Field Economic Impacts – Value Added</vt:lpstr>
      <vt:lpstr>Tullahoma Regional Airport/William Northern  Field Economic Impacts – Business Revenue </vt:lpstr>
      <vt:lpstr>Tax Analysis</vt:lpstr>
      <vt:lpstr>Statewide Tax Impacts</vt:lpstr>
      <vt:lpstr>Additional  Aviation Benefits</vt:lpstr>
      <vt:lpstr>Case  Studies</vt:lpstr>
      <vt:lpstr>Tullahoma Regional Airport/William  Northern Field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61</cp:revision>
  <dcterms:created xsi:type="dcterms:W3CDTF">2021-03-17T12:38:10Z</dcterms:created>
  <dcterms:modified xsi:type="dcterms:W3CDTF">2021-04-21T15:01:24Z</dcterms:modified>
</cp:coreProperties>
</file>